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02888" cy="14617700"/>
  <p:notesSz cx="6662738" cy="9926638"/>
  <p:defaultTextStyle>
    <a:defPPr>
      <a:defRPr lang="es-ES"/>
    </a:defPPr>
    <a:lvl1pPr marL="0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4629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2925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4388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58519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7314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87777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02407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1703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152" y="-67"/>
      </p:cViewPr>
      <p:guideLst>
        <p:guide orient="horz" pos="4604"/>
        <p:guide pos="32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0219" y="4540967"/>
            <a:ext cx="8842455" cy="31333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60433" y="8283364"/>
            <a:ext cx="7282022" cy="37356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9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3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87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1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580580" y="1248596"/>
            <a:ext cx="2662128" cy="2658255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2390" y="1248596"/>
            <a:ext cx="7814809" cy="2658255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1756" y="9393231"/>
            <a:ext cx="8842455" cy="2903238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1756" y="6195610"/>
            <a:ext cx="8842455" cy="319762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46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292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438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585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7314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877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024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1703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2389" y="7271630"/>
            <a:ext cx="5237565" cy="2055952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03333" y="7271630"/>
            <a:ext cx="5239372" cy="2055952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0147" y="585386"/>
            <a:ext cx="9362599" cy="243628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0147" y="3272065"/>
            <a:ext cx="4596415" cy="136364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4629" indent="0">
              <a:buNone/>
              <a:defRPr sz="3100" b="1"/>
            </a:lvl2pPr>
            <a:lvl3pPr marL="1429258" indent="0">
              <a:buNone/>
              <a:defRPr sz="2800" b="1"/>
            </a:lvl3pPr>
            <a:lvl4pPr marL="2143888" indent="0">
              <a:buNone/>
              <a:defRPr sz="2500" b="1"/>
            </a:lvl4pPr>
            <a:lvl5pPr marL="2858519" indent="0">
              <a:buNone/>
              <a:defRPr sz="2500" b="1"/>
            </a:lvl5pPr>
            <a:lvl6pPr marL="3573148" indent="0">
              <a:buNone/>
              <a:defRPr sz="2500" b="1"/>
            </a:lvl6pPr>
            <a:lvl7pPr marL="4287777" indent="0">
              <a:buNone/>
              <a:defRPr sz="2500" b="1"/>
            </a:lvl7pPr>
            <a:lvl8pPr marL="5002407" indent="0">
              <a:buNone/>
              <a:defRPr sz="2500" b="1"/>
            </a:lvl8pPr>
            <a:lvl9pPr marL="5717038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0147" y="4635706"/>
            <a:ext cx="4596415" cy="8422097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84525" y="3272065"/>
            <a:ext cx="4598221" cy="136364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4629" indent="0">
              <a:buNone/>
              <a:defRPr sz="3100" b="1"/>
            </a:lvl2pPr>
            <a:lvl3pPr marL="1429258" indent="0">
              <a:buNone/>
              <a:defRPr sz="2800" b="1"/>
            </a:lvl3pPr>
            <a:lvl4pPr marL="2143888" indent="0">
              <a:buNone/>
              <a:defRPr sz="2500" b="1"/>
            </a:lvl4pPr>
            <a:lvl5pPr marL="2858519" indent="0">
              <a:buNone/>
              <a:defRPr sz="2500" b="1"/>
            </a:lvl5pPr>
            <a:lvl6pPr marL="3573148" indent="0">
              <a:buNone/>
              <a:defRPr sz="2500" b="1"/>
            </a:lvl6pPr>
            <a:lvl7pPr marL="4287777" indent="0">
              <a:buNone/>
              <a:defRPr sz="2500" b="1"/>
            </a:lvl7pPr>
            <a:lvl8pPr marL="5002407" indent="0">
              <a:buNone/>
              <a:defRPr sz="2500" b="1"/>
            </a:lvl8pPr>
            <a:lvl9pPr marL="5717038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84525" y="4635706"/>
            <a:ext cx="4598221" cy="8422097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0145" y="582001"/>
            <a:ext cx="3422478" cy="2476888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7240" y="582002"/>
            <a:ext cx="5815503" cy="12475802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0145" y="3058890"/>
            <a:ext cx="3422478" cy="9998914"/>
          </a:xfrm>
        </p:spPr>
        <p:txBody>
          <a:bodyPr/>
          <a:lstStyle>
            <a:lvl1pPr marL="0" indent="0">
              <a:buNone/>
              <a:defRPr sz="2200"/>
            </a:lvl1pPr>
            <a:lvl2pPr marL="714629" indent="0">
              <a:buNone/>
              <a:defRPr sz="1900"/>
            </a:lvl2pPr>
            <a:lvl3pPr marL="1429258" indent="0">
              <a:buNone/>
              <a:defRPr sz="1600"/>
            </a:lvl3pPr>
            <a:lvl4pPr marL="2143888" indent="0">
              <a:buNone/>
              <a:defRPr sz="1400"/>
            </a:lvl4pPr>
            <a:lvl5pPr marL="2858519" indent="0">
              <a:buNone/>
              <a:defRPr sz="1400"/>
            </a:lvl5pPr>
            <a:lvl6pPr marL="3573148" indent="0">
              <a:buNone/>
              <a:defRPr sz="1400"/>
            </a:lvl6pPr>
            <a:lvl7pPr marL="4287777" indent="0">
              <a:buNone/>
              <a:defRPr sz="1400"/>
            </a:lvl7pPr>
            <a:lvl8pPr marL="5002407" indent="0">
              <a:buNone/>
              <a:defRPr sz="1400"/>
            </a:lvl8pPr>
            <a:lvl9pPr marL="571703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39041" y="10232390"/>
            <a:ext cx="6241733" cy="120799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39041" y="1306119"/>
            <a:ext cx="6241733" cy="8770620"/>
          </a:xfrm>
        </p:spPr>
        <p:txBody>
          <a:bodyPr/>
          <a:lstStyle>
            <a:lvl1pPr marL="0" indent="0">
              <a:buNone/>
              <a:defRPr sz="5000"/>
            </a:lvl1pPr>
            <a:lvl2pPr marL="714629" indent="0">
              <a:buNone/>
              <a:defRPr sz="4400"/>
            </a:lvl2pPr>
            <a:lvl3pPr marL="1429258" indent="0">
              <a:buNone/>
              <a:defRPr sz="3800"/>
            </a:lvl3pPr>
            <a:lvl4pPr marL="2143888" indent="0">
              <a:buNone/>
              <a:defRPr sz="3100"/>
            </a:lvl4pPr>
            <a:lvl5pPr marL="2858519" indent="0">
              <a:buNone/>
              <a:defRPr sz="3100"/>
            </a:lvl5pPr>
            <a:lvl6pPr marL="3573148" indent="0">
              <a:buNone/>
              <a:defRPr sz="3100"/>
            </a:lvl6pPr>
            <a:lvl7pPr marL="4287777" indent="0">
              <a:buNone/>
              <a:defRPr sz="3100"/>
            </a:lvl7pPr>
            <a:lvl8pPr marL="5002407" indent="0">
              <a:buNone/>
              <a:defRPr sz="3100"/>
            </a:lvl8pPr>
            <a:lvl9pPr marL="5717038" indent="0">
              <a:buNone/>
              <a:defRPr sz="3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39041" y="11440382"/>
            <a:ext cx="6241733" cy="1715548"/>
          </a:xfrm>
        </p:spPr>
        <p:txBody>
          <a:bodyPr/>
          <a:lstStyle>
            <a:lvl1pPr marL="0" indent="0">
              <a:buNone/>
              <a:defRPr sz="2200"/>
            </a:lvl1pPr>
            <a:lvl2pPr marL="714629" indent="0">
              <a:buNone/>
              <a:defRPr sz="1900"/>
            </a:lvl2pPr>
            <a:lvl3pPr marL="1429258" indent="0">
              <a:buNone/>
              <a:defRPr sz="1600"/>
            </a:lvl3pPr>
            <a:lvl4pPr marL="2143888" indent="0">
              <a:buNone/>
              <a:defRPr sz="1400"/>
            </a:lvl4pPr>
            <a:lvl5pPr marL="2858519" indent="0">
              <a:buNone/>
              <a:defRPr sz="1400"/>
            </a:lvl5pPr>
            <a:lvl6pPr marL="3573148" indent="0">
              <a:buNone/>
              <a:defRPr sz="1400"/>
            </a:lvl6pPr>
            <a:lvl7pPr marL="4287777" indent="0">
              <a:buNone/>
              <a:defRPr sz="1400"/>
            </a:lvl7pPr>
            <a:lvl8pPr marL="5002407" indent="0">
              <a:buNone/>
              <a:defRPr sz="1400"/>
            </a:lvl8pPr>
            <a:lvl9pPr marL="571703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20147" y="585386"/>
            <a:ext cx="9362599" cy="2436283"/>
          </a:xfrm>
          <a:prstGeom prst="rect">
            <a:avLst/>
          </a:prstGeom>
        </p:spPr>
        <p:txBody>
          <a:bodyPr vert="horz" lIns="142926" tIns="71461" rIns="142926" bIns="7146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0147" y="3410800"/>
            <a:ext cx="9362599" cy="9647006"/>
          </a:xfrm>
          <a:prstGeom prst="rect">
            <a:avLst/>
          </a:prstGeom>
        </p:spPr>
        <p:txBody>
          <a:bodyPr vert="horz" lIns="142926" tIns="71461" rIns="142926" bIns="7146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20144" y="13548448"/>
            <a:ext cx="2427341" cy="778257"/>
          </a:xfrm>
          <a:prstGeom prst="rect">
            <a:avLst/>
          </a:prstGeom>
        </p:spPr>
        <p:txBody>
          <a:bodyPr vert="horz" lIns="142926" tIns="71461" rIns="142926" bIns="71461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04AAC-4A90-486A-8DD6-F42DABB8AC29}" type="datetimeFigureOut">
              <a:rPr lang="es-ES" smtClean="0"/>
              <a:pPr/>
              <a:t>28/10/2011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4320" y="13548448"/>
            <a:ext cx="3294248" cy="778257"/>
          </a:xfrm>
          <a:prstGeom prst="rect">
            <a:avLst/>
          </a:prstGeom>
        </p:spPr>
        <p:txBody>
          <a:bodyPr vert="horz" lIns="142926" tIns="71461" rIns="142926" bIns="71461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455404" y="13548448"/>
            <a:ext cx="2427341" cy="778257"/>
          </a:xfrm>
          <a:prstGeom prst="rect">
            <a:avLst/>
          </a:prstGeom>
        </p:spPr>
        <p:txBody>
          <a:bodyPr vert="horz" lIns="142926" tIns="71461" rIns="142926" bIns="71461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29258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972" indent="-535972" algn="l" defTabSz="1429258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1272" indent="-446642" algn="l" defTabSz="142925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86574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01203" indent="-357316" algn="l" defTabSz="142925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15832" indent="-357316" algn="l" defTabSz="1429258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30462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45093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59722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74351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629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925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4388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58519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314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87777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02407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1703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286" y="44624"/>
            <a:ext cx="5795714" cy="73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Imagen" descr="upc_color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478" y="260648"/>
            <a:ext cx="2721434" cy="602720"/>
          </a:xfrm>
          <a:prstGeom prst="rect">
            <a:avLst/>
          </a:prstGeom>
        </p:spPr>
      </p:pic>
      <p:sp>
        <p:nvSpPr>
          <p:cNvPr id="16" name="1 Título"/>
          <p:cNvSpPr txBox="1">
            <a:spLocks/>
          </p:cNvSpPr>
          <p:nvPr/>
        </p:nvSpPr>
        <p:spPr>
          <a:xfrm>
            <a:off x="0" y="900138"/>
            <a:ext cx="9990484" cy="792262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 fontScale="67500" lnSpcReduction="20000"/>
          </a:bodyPr>
          <a:lstStyle/>
          <a:p>
            <a:pPr marL="0" marR="0" lvl="0" indent="0" algn="ctr" defTabSz="20862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PROFESSORS VISITANTS 2-4 </a:t>
            </a:r>
            <a:r>
              <a:rPr kumimoji="0" lang="es-E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Novembre</a:t>
            </a: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185220" y="1804965"/>
            <a:ext cx="58877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Hans le Roy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s-ES" dirty="0" err="1" smtClean="0"/>
              <a:t>Professor</a:t>
            </a:r>
            <a:r>
              <a:rPr lang="es-ES" dirty="0" smtClean="0"/>
              <a:t> a la </a:t>
            </a:r>
            <a:r>
              <a:rPr lang="es-ES" dirty="0" err="1" smtClean="0"/>
              <a:t>Hogeschool</a:t>
            </a:r>
            <a:r>
              <a:rPr lang="es-ES" dirty="0" smtClean="0"/>
              <a:t> </a:t>
            </a:r>
            <a:r>
              <a:rPr lang="es-ES" dirty="0" err="1" smtClean="0"/>
              <a:t>Universitet</a:t>
            </a:r>
            <a:r>
              <a:rPr lang="es-ES" dirty="0" smtClean="0"/>
              <a:t> </a:t>
            </a:r>
            <a:r>
              <a:rPr lang="es-ES" dirty="0" err="1" smtClean="0"/>
              <a:t>Brussels</a:t>
            </a:r>
            <a:endParaRPr lang="es-ES" dirty="0"/>
          </a:p>
          <a:p>
            <a:r>
              <a:rPr lang="ca-ES" sz="2400" dirty="0"/>
              <a:t> </a:t>
            </a:r>
            <a:endParaRPr lang="es-ES" sz="2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376908" y="1548210"/>
            <a:ext cx="9577064" cy="5904656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808956" y="3204394"/>
            <a:ext cx="84783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</a:rPr>
              <a:t>HORA CULTURAL:  </a:t>
            </a:r>
            <a:r>
              <a:rPr lang="ca-ES" b="1" dirty="0" smtClean="0"/>
              <a:t>DIMECRES 2 Novembre  a les 11 .</a:t>
            </a:r>
          </a:p>
          <a:p>
            <a:r>
              <a:rPr lang="ca-ES" b="1" dirty="0" smtClean="0"/>
              <a:t> Aula 2.1</a:t>
            </a:r>
            <a:endParaRPr lang="ca-ES" dirty="0" smtClean="0"/>
          </a:p>
          <a:p>
            <a:r>
              <a:rPr lang="ca-ES" dirty="0" smtClean="0"/>
              <a:t>Vols crear </a:t>
            </a:r>
            <a:r>
              <a:rPr lang="ca-ES" dirty="0"/>
              <a:t>un estil propi a la xarxa</a:t>
            </a:r>
            <a:r>
              <a:rPr lang="ca-ES" dirty="0" smtClean="0"/>
              <a:t>? </a:t>
            </a:r>
            <a:r>
              <a:rPr lang="ca-ES" dirty="0"/>
              <a:t/>
            </a:r>
            <a:br>
              <a:rPr lang="ca-ES" dirty="0"/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 web site and style for my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business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808956" y="5364634"/>
            <a:ext cx="85503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err="1" smtClean="0"/>
              <a:t>Dimecres</a:t>
            </a:r>
            <a:r>
              <a:rPr lang="es-ES" b="1" dirty="0" smtClean="0"/>
              <a:t> 2 </a:t>
            </a:r>
            <a:r>
              <a:rPr lang="es-ES" b="1" dirty="0" err="1" smtClean="0"/>
              <a:t>Nov</a:t>
            </a:r>
            <a:r>
              <a:rPr lang="es-ES" b="1" dirty="0" smtClean="0"/>
              <a:t> de 16 a 17 </a:t>
            </a:r>
            <a:r>
              <a:rPr lang="es-ES" dirty="0" smtClean="0"/>
              <a:t>Aula 1.2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assignatura</a:t>
            </a:r>
            <a:r>
              <a:rPr lang="es-ES" dirty="0" smtClean="0"/>
              <a:t> </a:t>
            </a:r>
            <a:r>
              <a:rPr lang="es-ES" dirty="0" err="1" smtClean="0"/>
              <a:t>communication</a:t>
            </a:r>
            <a:r>
              <a:rPr lang="es-ES" dirty="0" smtClean="0"/>
              <a:t>)</a:t>
            </a:r>
          </a:p>
          <a:p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Searching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collecting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presenting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evidence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based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E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" name="27 Imagen" descr="foto hans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2972" y="1732957"/>
            <a:ext cx="2160000" cy="1441365"/>
          </a:xfrm>
          <a:prstGeom prst="rect">
            <a:avLst/>
          </a:prstGeom>
        </p:spPr>
      </p:pic>
      <p:sp>
        <p:nvSpPr>
          <p:cNvPr id="30" name="29 Rectángulo redondeado"/>
          <p:cNvSpPr/>
          <p:nvPr/>
        </p:nvSpPr>
        <p:spPr>
          <a:xfrm>
            <a:off x="376908" y="7596882"/>
            <a:ext cx="9577064" cy="54006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3257228" y="7868071"/>
            <a:ext cx="65527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Vivianne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Vries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s-ES" dirty="0" err="1" smtClean="0"/>
              <a:t>Professora</a:t>
            </a:r>
            <a:r>
              <a:rPr lang="es-ES" dirty="0" smtClean="0"/>
              <a:t>  a la </a:t>
            </a:r>
            <a:r>
              <a:rPr lang="es-ES" dirty="0" err="1" smtClean="0"/>
              <a:t>Hogeschool</a:t>
            </a:r>
            <a:r>
              <a:rPr lang="es-ES" dirty="0" smtClean="0"/>
              <a:t> </a:t>
            </a:r>
            <a:r>
              <a:rPr lang="es-ES" dirty="0" err="1" smtClean="0"/>
              <a:t>Universitet</a:t>
            </a:r>
            <a:r>
              <a:rPr lang="es-ES" dirty="0" smtClean="0"/>
              <a:t> </a:t>
            </a:r>
            <a:r>
              <a:rPr lang="es-ES" dirty="0" err="1" smtClean="0"/>
              <a:t>Brussels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>
            <a:off x="880964" y="9469090"/>
            <a:ext cx="892899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DIMECRES 2 Novembre  </a:t>
            </a:r>
            <a:r>
              <a:rPr lang="ca-ES" dirty="0" smtClean="0"/>
              <a:t>de9  a 11. Aula    2.4</a:t>
            </a:r>
          </a:p>
          <a:p>
            <a:r>
              <a:rPr lang="ca-ES" dirty="0" smtClean="0"/>
              <a:t>( assignatura adaptació i muntatge d’ulleres)</a:t>
            </a:r>
            <a:endParaRPr lang="es-E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New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spectacles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complains</a:t>
            </a:r>
            <a:endParaRPr lang="es-E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a-ES" b="1" dirty="0" smtClean="0"/>
          </a:p>
          <a:p>
            <a:r>
              <a:rPr lang="ca-ES" b="1" dirty="0" smtClean="0"/>
              <a:t>DIJOUS 3 Novembre  de 11 a 13. </a:t>
            </a:r>
            <a:r>
              <a:rPr lang="ca-ES" dirty="0" smtClean="0"/>
              <a:t>Aula 2.2 </a:t>
            </a:r>
          </a:p>
          <a:p>
            <a:r>
              <a:rPr lang="ca-ES" dirty="0" smtClean="0"/>
              <a:t>( assignatura  OOC i Psicologia )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Multidisciplinarity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ca-ES" sz="36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20924" y="13393564"/>
            <a:ext cx="9289032" cy="9720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736948" y="13411527"/>
            <a:ext cx="8532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Aquestes conferències s’emmarquen en el programa </a:t>
            </a:r>
            <a:r>
              <a:rPr lang="ca-ES" b="1" dirty="0" err="1" smtClean="0">
                <a:solidFill>
                  <a:schemeClr val="bg1"/>
                </a:solidFill>
              </a:rPr>
              <a:t>english</a:t>
            </a:r>
            <a:r>
              <a:rPr lang="ca-ES" b="1" dirty="0" smtClean="0">
                <a:solidFill>
                  <a:schemeClr val="bg1"/>
                </a:solidFill>
              </a:rPr>
              <a:t> </a:t>
            </a:r>
            <a:r>
              <a:rPr lang="ca-ES" b="1" dirty="0" err="1" smtClean="0">
                <a:solidFill>
                  <a:schemeClr val="bg1"/>
                </a:solidFill>
              </a:rPr>
              <a:t>talks</a:t>
            </a:r>
            <a:r>
              <a:rPr lang="ca-ES" b="1" dirty="0" smtClean="0">
                <a:solidFill>
                  <a:schemeClr val="bg1"/>
                </a:solidFill>
              </a:rPr>
              <a:t> </a:t>
            </a:r>
            <a:r>
              <a:rPr lang="ca-ES" dirty="0" smtClean="0"/>
              <a:t>i estan obertes a tot </a:t>
            </a:r>
            <a:r>
              <a:rPr lang="ca-ES" dirty="0" err="1" smtClean="0"/>
              <a:t>l’estudiantat</a:t>
            </a:r>
            <a:endParaRPr lang="ca-ES" sz="2000" dirty="0"/>
          </a:p>
        </p:txBody>
      </p:sp>
      <p:pic>
        <p:nvPicPr>
          <p:cNvPr id="38" name="37 Imagen" descr="Foto 2011 viviane de vri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0964" y="7956922"/>
            <a:ext cx="2160000" cy="1441694"/>
          </a:xfrm>
          <a:prstGeom prst="rect">
            <a:avLst/>
          </a:prstGeom>
        </p:spPr>
      </p:pic>
      <p:pic>
        <p:nvPicPr>
          <p:cNvPr id="39" name="38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772" y="11197282"/>
            <a:ext cx="12240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119</Words>
  <Application>Microsoft Office PowerPoint</Application>
  <PresentationFormat>Personalització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Núria Tomás</dc:creator>
  <cp:lastModifiedBy>UPCnet</cp:lastModifiedBy>
  <cp:revision>12</cp:revision>
  <dcterms:created xsi:type="dcterms:W3CDTF">2011-10-27T18:55:07Z</dcterms:created>
  <dcterms:modified xsi:type="dcterms:W3CDTF">2011-10-28T10:41:55Z</dcterms:modified>
</cp:coreProperties>
</file>